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handoutMasterIdLst>
    <p:handoutMasterId r:id="rId4"/>
  </p:handoutMasterIdLst>
  <p:sldIdLst>
    <p:sldId id="257" r:id="rId2"/>
    <p:sldId id="258" r:id="rId3"/>
  </p:sldIdLst>
  <p:sldSz cx="27432000" cy="36576000"/>
  <p:notesSz cx="6858000" cy="9144000"/>
  <p:defaultTextStyle>
    <a:defPPr>
      <a:defRPr lang="en-US"/>
    </a:defPPr>
    <a:lvl1pPr marL="0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59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18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477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636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795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95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114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273" algn="l" defTabSz="3072318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/>
    <p:restoredTop sz="94633"/>
  </p:normalViewPr>
  <p:slideViewPr>
    <p:cSldViewPr snapToGrid="0" snapToObjects="1">
      <p:cViewPr varScale="1">
        <p:scale>
          <a:sx n="15" d="100"/>
          <a:sy n="15" d="100"/>
        </p:scale>
        <p:origin x="220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4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A8635-719F-B94C-A0BB-D77C10F788F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D7F8-C41B-E14C-BE82-FE1DCA59B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9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0"/>
            <a:ext cx="27431969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" y="0"/>
            <a:ext cx="27431961" cy="3306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M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 Title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27431994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27431986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 and 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27431977" cy="330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950" y="3099233"/>
            <a:ext cx="23660100" cy="14142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3657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031076"/>
            <a:ext cx="27432000" cy="137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5739091"/>
            <a:ext cx="9258300" cy="793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33" y="34655543"/>
            <a:ext cx="2237865" cy="861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4" y="34685033"/>
            <a:ext cx="1366815" cy="343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" y="35238452"/>
            <a:ext cx="1268398" cy="3678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16671" y="34541012"/>
            <a:ext cx="4747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Sandia National Laboratories is a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multimission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laboratory managed and operated by National Technology &amp; Engineering Solutions of Sandia, LLC, </a:t>
            </a:r>
            <a:b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a wholly owned subsidiary of Honeywell International Inc., for the U.S. Department of Energy’s National Nuclear Security Administration under contract DE-NA0003525.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SAND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No. ____________</a:t>
            </a:r>
            <a:endParaRPr lang="en-US" sz="1100" dirty="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8696596"/>
            <a:ext cx="27432000" cy="5695541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  <a:alpha val="26000"/>
                </a:schemeClr>
              </a:gs>
              <a:gs pos="100000">
                <a:schemeClr val="accent6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up to two 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988" y="29217256"/>
            <a:ext cx="3642744" cy="3561293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93265" y="29217256"/>
            <a:ext cx="3642744" cy="3561293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5542" y="29217256"/>
            <a:ext cx="3642744" cy="356129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97819" y="29217256"/>
            <a:ext cx="3642744" cy="3561293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90988" y="26297450"/>
            <a:ext cx="10865545" cy="29198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dirty="0"/>
              <a:t>Color transparent boxes below are for resizing and using to highlight content. Delete if not needed.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400096" y="29217256"/>
            <a:ext cx="3642744" cy="3561293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2373" y="29217256"/>
            <a:ext cx="3642744" cy="356129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2"/>
          <a:stretch/>
        </p:blipFill>
        <p:spPr>
          <a:xfrm>
            <a:off x="4636381" y="5928799"/>
            <a:ext cx="10777818" cy="81076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9239" y="6997320"/>
            <a:ext cx="30311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Choose from different headers by selecting the “Layout” option in the “Home” tab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59239" y="6813932"/>
            <a:ext cx="665584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11246" y="22916056"/>
            <a:ext cx="5891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Additional program/partner logos can be added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4291" y="3658957"/>
            <a:ext cx="4814978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Title font: Gill Sans MT</a:t>
            </a:r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25322" y="3658949"/>
            <a:ext cx="661068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177" y="24670382"/>
            <a:ext cx="4814978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Body text/ support font: Garamond MT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11718" y="22916056"/>
            <a:ext cx="4889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Add Sand Number to the funding statement within the Master </a:t>
            </a:r>
            <a:r>
              <a:rPr lang="en-US" sz="3600"/>
              <a:t>Title slide</a:t>
            </a:r>
            <a:endParaRPr lang="en-US" sz="3600" dirty="0"/>
          </a:p>
        </p:txBody>
      </p:sp>
      <p:cxnSp>
        <p:nvCxnSpPr>
          <p:cNvPr id="21" name="Elbow Connector 20"/>
          <p:cNvCxnSpPr/>
          <p:nvPr/>
        </p:nvCxnSpPr>
        <p:spPr>
          <a:xfrm>
            <a:off x="663944" y="24458692"/>
            <a:ext cx="6305325" cy="1432560"/>
          </a:xfrm>
          <a:prstGeom prst="bentConnector3">
            <a:avLst>
              <a:gd name="adj1" fmla="val 997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21" y="10691624"/>
            <a:ext cx="15566796" cy="11735955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rot="16200000" flipV="1">
            <a:off x="21450529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V="1">
            <a:off x="12587601" y="22243818"/>
            <a:ext cx="1846720" cy="10363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8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up to two lines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988" y="29217256"/>
            <a:ext cx="3642744" cy="3561293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93265" y="29217256"/>
            <a:ext cx="3642744" cy="3561293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5542" y="29217256"/>
            <a:ext cx="3642744" cy="3561293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97819" y="29217256"/>
            <a:ext cx="3642744" cy="3561293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90988" y="26297450"/>
            <a:ext cx="10865545" cy="29198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571500" indent="-571500" algn="l" defTabSz="22860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1714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2857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4000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5143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6286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429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72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15500" indent="-571500" algn="l" defTabSz="2286000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dirty="0"/>
              <a:t>Color transparent boxes below are for resizing and using to highlight content. Delete if not needed.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400096" y="29217256"/>
            <a:ext cx="3642744" cy="3561293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02373" y="29217256"/>
            <a:ext cx="3642744" cy="356129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58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8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9878</TotalTime>
  <Words>98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Garamond</vt:lpstr>
      <vt:lpstr>Gill Sans MT</vt:lpstr>
      <vt:lpstr>Office Theme</vt:lpstr>
      <vt:lpstr>Title up to two lines</vt:lpstr>
      <vt:lpstr>Title up to two 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up to two lines – 88pt Gill Sans Title up to two lines – 88pt Gill Sans</dc:title>
  <dc:creator>Microsoft Office User</dc:creator>
  <cp:lastModifiedBy>Byrne, Raymond H</cp:lastModifiedBy>
  <cp:revision>13</cp:revision>
  <dcterms:created xsi:type="dcterms:W3CDTF">2017-11-21T18:42:46Z</dcterms:created>
  <dcterms:modified xsi:type="dcterms:W3CDTF">2022-08-29T15:04:22Z</dcterms:modified>
</cp:coreProperties>
</file>